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E6B35F-8314-4342-BABF-5579BED10339}" type="datetimeFigureOut">
              <a:rPr lang="cs-CZ" smtClean="0"/>
              <a:t>21. 5. 2018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CC8B199-74AE-4FA9-8958-BBD086B62D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21245880">
            <a:off x="817112" y="1730403"/>
            <a:ext cx="5648623" cy="1204306"/>
          </a:xfrm>
        </p:spPr>
        <p:txBody>
          <a:bodyPr/>
          <a:lstStyle/>
          <a:p>
            <a:pPr algn="ctr"/>
            <a:r>
              <a:rPr lang="cs-CZ" sz="9600" dirty="0">
                <a:solidFill>
                  <a:schemeClr val="accent6"/>
                </a:solidFill>
                <a:latin typeface="Impact" panose="020B0806030902050204" pitchFamily="34" charset="0"/>
              </a:rPr>
              <a:t>Znojmo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rot="21105491">
            <a:off x="1595718" y="4321851"/>
            <a:ext cx="6511131" cy="1139553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latin typeface="Andalus" panose="02020603050405020304" pitchFamily="18" charset="-78"/>
                <a:cs typeface="Andalus" panose="02020603050405020304" pitchFamily="18" charset="-78"/>
              </a:rPr>
              <a:t>Napsal Zdeněk B.,</a:t>
            </a:r>
          </a:p>
          <a:p>
            <a:pPr algn="ctr"/>
            <a:r>
              <a:rPr lang="cs-CZ" sz="3200">
                <a:latin typeface="Andalus" panose="02020603050405020304" pitchFamily="18" charset="-78"/>
                <a:cs typeface="Andalus" panose="02020603050405020304" pitchFamily="18" charset="-78"/>
              </a:rPr>
              <a:t>4.Ročník Zš</a:t>
            </a:r>
            <a:r>
              <a:rPr lang="cs-CZ" sz="3200" dirty="0">
                <a:latin typeface="Andalus" panose="02020603050405020304" pitchFamily="18" charset="-78"/>
                <a:cs typeface="Andalus" panose="02020603050405020304" pitchFamily="18" charset="-78"/>
              </a:rPr>
              <a:t> a MŠ </a:t>
            </a:r>
            <a:r>
              <a:rPr lang="cs-CZ" sz="3200" dirty="0" err="1">
                <a:latin typeface="Andalus" panose="02020603050405020304" pitchFamily="18" charset="-78"/>
                <a:cs typeface="Andalus" panose="02020603050405020304" pitchFamily="18" charset="-78"/>
              </a:rPr>
              <a:t>nEZDENICE</a:t>
            </a:r>
            <a:endParaRPr lang="cs-CZ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ctr"/>
            <a:endParaRPr lang="cs-CZ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ZAJÍMAVOSTI O ZNOJMU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Znojmo je město s rozšířenou působností v Jihomoravském kraji na levém břehu řeky Dyje, 65 km jihozápadně od Brna a 83 km severozápadně od Vídně. Hranice s Rakouskem probíhá osm kilometrů od města. Žije zde přibližně 34 tisíc obyvatel. Je druhým největším městem Jihomoravského kraje a historickým centrem jihozápadní Moravy. </a:t>
            </a:r>
          </a:p>
          <a:p>
            <a:endParaRPr lang="cs-CZ" dirty="0"/>
          </a:p>
          <a:p>
            <a:r>
              <a:rPr lang="cs-CZ" dirty="0"/>
              <a:t>Až do roku 2002 bylo Znojmo okresním městem správního okresu Znojmo. Za Rakouska-Uherska a za první Československé republiky bylo do roku 1928 také městem statutárním. </a:t>
            </a:r>
          </a:p>
          <a:p>
            <a:endParaRPr lang="cs-CZ" dirty="0"/>
          </a:p>
          <a:p>
            <a:r>
              <a:rPr lang="cs-CZ" dirty="0"/>
              <a:t>Sousedními obcemi sídla jsou </a:t>
            </a:r>
            <a:r>
              <a:rPr lang="cs-CZ" dirty="0" err="1"/>
              <a:t>Kravsko</a:t>
            </a:r>
            <a:r>
              <a:rPr lang="cs-CZ" dirty="0"/>
              <a:t>, Citonice, Strachotice, Podmolí, Dobšice, Chvalovice, Dyje, Havraníky, Nový </a:t>
            </a:r>
            <a:r>
              <a:rPr lang="cs-CZ" dirty="0" err="1"/>
              <a:t>Šaldorf</a:t>
            </a:r>
            <a:r>
              <a:rPr lang="cs-CZ" dirty="0"/>
              <a:t> - </a:t>
            </a:r>
            <a:r>
              <a:rPr lang="cs-CZ" dirty="0" err="1"/>
              <a:t>Sedlešovice</a:t>
            </a:r>
            <a:r>
              <a:rPr lang="cs-CZ" dirty="0"/>
              <a:t>, Tasovice, Mašovice, Suchohrdly, Únanov, Vrbovec, Plenkovice, Žerůtky, Hluboké </a:t>
            </a:r>
            <a:r>
              <a:rPr lang="cs-CZ" dirty="0" err="1"/>
              <a:t>Mašůvky</a:t>
            </a:r>
            <a:r>
              <a:rPr lang="cs-CZ" dirty="0"/>
              <a:t> a Kuchařovice.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806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                   Kvíz o Znojmu</a:t>
            </a:r>
          </a:p>
        </p:txBody>
      </p:sp>
      <p:pic>
        <p:nvPicPr>
          <p:cNvPr id="1026" name="Picture 2" descr="C:\Users\student\AppData\Local\Microsoft\Windows\Temporary Internet Files\Content.IE5\CIPUUQY8\100px-Znojmo_vlajka[1]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4968552" cy="332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tudent\AppData\Local\Microsoft\Windows\Temporary Internet Files\Content.IE5\80WYU66T\cartoon-1294877_64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980728"/>
            <a:ext cx="3090623" cy="326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80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              Kde se Znojmo nachází?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800" b="0" dirty="0"/>
          </a:p>
          <a:p>
            <a:pPr marL="514350" indent="-514350">
              <a:buAutoNum type="alphaLcParenR"/>
            </a:pPr>
            <a:r>
              <a:rPr lang="cs-CZ" sz="2800" b="0" dirty="0"/>
              <a:t>Na hranicích s Rakouskem</a:t>
            </a:r>
          </a:p>
          <a:p>
            <a:pPr marL="514350" indent="-514350">
              <a:buAutoNum type="alphaLcParenR"/>
            </a:pPr>
            <a:r>
              <a:rPr lang="cs-CZ" sz="2800" b="0" dirty="0"/>
              <a:t>Na hranicích s Polskem</a:t>
            </a:r>
          </a:p>
          <a:p>
            <a:pPr marL="514350" indent="-514350">
              <a:buAutoNum type="alphaLcParenR"/>
            </a:pPr>
            <a:r>
              <a:rPr lang="cs-CZ" sz="2800" b="0" dirty="0"/>
              <a:t>Kousek od Prahy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732656" cy="732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66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Jaká je ve Znojmě rotunda?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endParaRPr lang="cs-CZ" sz="2800" b="0" dirty="0"/>
          </a:p>
          <a:p>
            <a:pPr marL="514350" indent="-514350">
              <a:buAutoNum type="alphaLcParenR"/>
            </a:pPr>
            <a:r>
              <a:rPr lang="cs-CZ" sz="2800" b="0" dirty="0"/>
              <a:t>sv. Žanety</a:t>
            </a:r>
          </a:p>
          <a:p>
            <a:pPr marL="514350" indent="-514350">
              <a:buAutoNum type="alphaLcParenR"/>
            </a:pPr>
            <a:r>
              <a:rPr lang="cs-CZ" sz="2800" b="0" dirty="0"/>
              <a:t>sv. Petra</a:t>
            </a:r>
          </a:p>
          <a:p>
            <a:pPr marL="514350" indent="-514350">
              <a:buAutoNum type="alphaLcParenR"/>
            </a:pPr>
            <a:r>
              <a:rPr lang="cs-CZ" sz="2800" b="0" dirty="0"/>
              <a:t>sv. Kateřiny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21" y="2714391"/>
            <a:ext cx="64807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688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VE KTERÉM KRAJI LEŽÍ Znojmo?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Jihomoravském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Středočeském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Moravském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588640" cy="5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011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Kolik má Znojmo obyvatel?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34 000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34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b="0" dirty="0"/>
              <a:t>34 000 000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588640" cy="58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850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Doufám, že se vám prezentace líbila</a:t>
            </a: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836712"/>
            <a:ext cx="4176463" cy="41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26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39</TotalTime>
  <Words>204</Words>
  <Application>Microsoft Office PowerPoint</Application>
  <PresentationFormat>Předvádění na obrazovce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7" baseType="lpstr">
      <vt:lpstr>Andalus</vt:lpstr>
      <vt:lpstr>Arial</vt:lpstr>
      <vt:lpstr>Arial Black</vt:lpstr>
      <vt:lpstr>Franklin Gothic Book</vt:lpstr>
      <vt:lpstr>Franklin Gothic Medium</vt:lpstr>
      <vt:lpstr>Impact</vt:lpstr>
      <vt:lpstr>Tunga</vt:lpstr>
      <vt:lpstr>Wingdings</vt:lpstr>
      <vt:lpstr>Úhly</vt:lpstr>
      <vt:lpstr>Znojmo</vt:lpstr>
      <vt:lpstr>ZAJÍMAVOSTI O ZNOJMU</vt:lpstr>
      <vt:lpstr>                             Kvíz o Znojmu</vt:lpstr>
      <vt:lpstr>              Kde se Znojmo nachází?</vt:lpstr>
      <vt:lpstr>Jaká je ve Znojmě rotunda?</vt:lpstr>
      <vt:lpstr>VE KTERÉM KRAJI LEŽÍ Znojmo?</vt:lpstr>
      <vt:lpstr>Kolik má Znojmo obyvatel?</vt:lpstr>
      <vt:lpstr>Doufám, že se vám prezentace líbila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Znojmo</dc:title>
  <dc:creator>Windows User</dc:creator>
  <cp:lastModifiedBy>Milan Miko</cp:lastModifiedBy>
  <cp:revision>5</cp:revision>
  <dcterms:created xsi:type="dcterms:W3CDTF">2018-05-21T08:12:31Z</dcterms:created>
  <dcterms:modified xsi:type="dcterms:W3CDTF">2018-05-21T17:09:05Z</dcterms:modified>
</cp:coreProperties>
</file>