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2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F803F76-6950-4ABC-832A-2260567A1C4B}" type="datetimeFigureOut">
              <a:rPr lang="cs-CZ" smtClean="0"/>
              <a:t>7.5.2018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6AF3248-D3C4-4085-9D6C-2819493B52C1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auhaus 93" panose="04030905020B02020C02" pitchFamily="82" charset="0"/>
              </a:rPr>
              <a:t>Třebíč</a:t>
            </a:r>
            <a:endParaRPr lang="cs-CZ" dirty="0">
              <a:solidFill>
                <a:schemeClr val="accent1">
                  <a:lumMod val="60000"/>
                  <a:lumOff val="40000"/>
                </a:schemeClr>
              </a:solidFill>
              <a:latin typeface="Bauhaus 93" panose="04030905020B02020C02" pitchFamily="82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cs-CZ" dirty="0" smtClean="0"/>
              <a:t>Napsal Zdeněk Bída</a:t>
            </a:r>
          </a:p>
          <a:p>
            <a:pPr algn="l"/>
            <a:r>
              <a:rPr lang="cs-CZ" dirty="0" smtClean="0"/>
              <a:t>4. </a:t>
            </a:r>
            <a:r>
              <a:rPr lang="cs-CZ"/>
              <a:t>r</a:t>
            </a:r>
            <a:r>
              <a:rPr lang="cs-CZ" smtClean="0"/>
              <a:t>očník ZŠ </a:t>
            </a:r>
            <a:r>
              <a:rPr lang="cs-CZ" dirty="0" smtClean="0"/>
              <a:t>a MŠ Nezdenice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212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Něco o městu Třebíč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Městu Třebíč se také říká město památek </a:t>
            </a:r>
            <a:r>
              <a:rPr lang="cs-CZ" dirty="0" smtClean="0">
                <a:solidFill>
                  <a:srgbClr val="FF0000"/>
                </a:solidFill>
              </a:rPr>
              <a:t>UNESCO.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/>
              <a:t>Je tam hodně </a:t>
            </a:r>
            <a:r>
              <a:rPr lang="cs-CZ" dirty="0" smtClean="0"/>
              <a:t>památek, </a:t>
            </a:r>
            <a:r>
              <a:rPr lang="cs-CZ" dirty="0" smtClean="0"/>
              <a:t>např. </a:t>
            </a:r>
            <a:r>
              <a:rPr lang="cs-CZ" dirty="0" smtClean="0"/>
              <a:t>židovský </a:t>
            </a:r>
            <a:r>
              <a:rPr lang="cs-CZ" dirty="0" smtClean="0"/>
              <a:t>hřbitov, bazilika sv. Prokopa, židovská čtvrť, </a:t>
            </a:r>
            <a:r>
              <a:rPr lang="cs-CZ" dirty="0" smtClean="0"/>
              <a:t>Malovaný </a:t>
            </a:r>
            <a:r>
              <a:rPr lang="cs-CZ" dirty="0" smtClean="0"/>
              <a:t>renesanční dům.</a:t>
            </a:r>
          </a:p>
          <a:p>
            <a:r>
              <a:rPr lang="cs-CZ" dirty="0" smtClean="0"/>
              <a:t>Město Třebíč se nachází </a:t>
            </a:r>
            <a:r>
              <a:rPr lang="cs-CZ" dirty="0" smtClean="0"/>
              <a:t>v </a:t>
            </a:r>
            <a:r>
              <a:rPr lang="cs-CZ" dirty="0" smtClean="0"/>
              <a:t>kraji </a:t>
            </a:r>
            <a:r>
              <a:rPr lang="cs-CZ" dirty="0" smtClean="0"/>
              <a:t>Vysočina, </a:t>
            </a:r>
            <a:r>
              <a:rPr lang="cs-CZ" dirty="0" smtClean="0"/>
              <a:t>má 36 000 obyvatel. </a:t>
            </a:r>
            <a:endParaRPr lang="cs-CZ" dirty="0"/>
          </a:p>
        </p:txBody>
      </p:sp>
      <p:pic>
        <p:nvPicPr>
          <p:cNvPr id="1027" name="Picture 3" descr="C:\Users\student\AppData\Local\Microsoft\Windows\Temporary Internet Files\Content.IE5\ULU99HPA\1200px-Windmill_in_Třebíč,_Stařečka,_overview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185723"/>
            <a:ext cx="1575048" cy="2362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468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      Kvíz</a:t>
            </a:r>
            <a:endParaRPr lang="cs-CZ" dirty="0"/>
          </a:p>
        </p:txBody>
      </p:sp>
      <p:pic>
        <p:nvPicPr>
          <p:cNvPr id="2050" name="Picture 2" descr="C:\Users\student\AppData\Local\Microsoft\Windows\Temporary Internet Files\Content.IE5\4P5UFEMK\lightbulb-26605_960_720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268760"/>
            <a:ext cx="4016792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449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 kterém kraji leží město Třebíč?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a) Vysočina</a:t>
            </a:r>
          </a:p>
          <a:p>
            <a:r>
              <a:rPr lang="cs-CZ" dirty="0" smtClean="0"/>
              <a:t>b) Středočeském</a:t>
            </a:r>
          </a:p>
          <a:p>
            <a:r>
              <a:rPr lang="cs-CZ" dirty="0" smtClean="0"/>
              <a:t>c) Zlínském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35" y="295794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340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Kolik obyvatel má město Třebíč?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 a) 3600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b) 36 000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c) 360 000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4984"/>
            <a:ext cx="641114" cy="593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718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Jaký hřbitov je v Třebíči?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a) </a:t>
            </a:r>
            <a:r>
              <a:rPr lang="cs-CZ" dirty="0" smtClean="0"/>
              <a:t>židovský</a:t>
            </a:r>
            <a:endParaRPr lang="cs-CZ" dirty="0" smtClean="0"/>
          </a:p>
          <a:p>
            <a:r>
              <a:rPr lang="cs-CZ" dirty="0" smtClean="0"/>
              <a:t>b) </a:t>
            </a:r>
            <a:r>
              <a:rPr lang="cs-CZ" dirty="0" smtClean="0"/>
              <a:t>český</a:t>
            </a:r>
            <a:endParaRPr lang="cs-CZ" dirty="0" smtClean="0"/>
          </a:p>
          <a:p>
            <a:r>
              <a:rPr lang="cs-CZ" dirty="0" smtClean="0"/>
              <a:t>c) rozbitý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8880"/>
            <a:ext cx="551681" cy="551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801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Doufám, </a:t>
            </a:r>
            <a:r>
              <a:rPr lang="cs-CZ" dirty="0" smtClean="0"/>
              <a:t>že se vám prezentace </a:t>
            </a:r>
            <a:r>
              <a:rPr lang="cs-CZ" dirty="0" smtClean="0"/>
              <a:t>líbila!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146" name="Picture 2" descr="C:\Users\student\AppData\Local\Microsoft\Windows\Temporary Internet Files\Content.IE5\RKD34VPW\150px-Smiley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1012" y="1556792"/>
            <a:ext cx="4608512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56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šky">
  <a:themeElements>
    <a:clrScheme name="Došky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42</TotalTime>
  <Words>120</Words>
  <Application>Microsoft Office PowerPoint</Application>
  <PresentationFormat>Předvádění na obrazovce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Došky</vt:lpstr>
      <vt:lpstr>Třebíč</vt:lpstr>
      <vt:lpstr>Něco o městu Třebíč</vt:lpstr>
      <vt:lpstr>                          Kvíz</vt:lpstr>
      <vt:lpstr>Ve kterém kraji leží město Třebíč?</vt:lpstr>
      <vt:lpstr>Kolik obyvatel má město Třebíč?</vt:lpstr>
      <vt:lpstr>Jaký hřbitov je v Třebíči?</vt:lpstr>
      <vt:lpstr>Doufám, že se vám prezentace líbila!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Třebíč</dc:title>
  <dc:creator>Windows User</dc:creator>
  <cp:lastModifiedBy>admin</cp:lastModifiedBy>
  <cp:revision>6</cp:revision>
  <dcterms:created xsi:type="dcterms:W3CDTF">2018-05-07T08:07:34Z</dcterms:created>
  <dcterms:modified xsi:type="dcterms:W3CDTF">2018-05-07T10:47:56Z</dcterms:modified>
</cp:coreProperties>
</file>