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EC5E175-14E8-4C89-9C8E-03361D80272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Oddíl bez názvu" id="{317080B2-81BA-4D2A-BFB8-EB99953E2CFE}">
          <p14:sldIdLst/>
        </p14:section>
        <p14:section name="Oddíl bez názvu" id="{B84BF9C4-7BD9-4434-B8D5-B8A77F26B0E4}">
          <p14:sldIdLst>
            <p14:sldId id="267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4ADF-A0EB-44A0-8F4E-0A9CBF5A143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D30F-5767-4DA6-9D81-78E3231EAB6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4ADF-A0EB-44A0-8F4E-0A9CBF5A143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D30F-5767-4DA6-9D81-78E3231EA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4ADF-A0EB-44A0-8F4E-0A9CBF5A143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D30F-5767-4DA6-9D81-78E3231EA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4ADF-A0EB-44A0-8F4E-0A9CBF5A143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D30F-5767-4DA6-9D81-78E3231EAB6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4ADF-A0EB-44A0-8F4E-0A9CBF5A143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D30F-5767-4DA6-9D81-78E3231EA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4ADF-A0EB-44A0-8F4E-0A9CBF5A143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D30F-5767-4DA6-9D81-78E3231EAB6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4ADF-A0EB-44A0-8F4E-0A9CBF5A143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D30F-5767-4DA6-9D81-78E3231EAB6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4ADF-A0EB-44A0-8F4E-0A9CBF5A143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D30F-5767-4DA6-9D81-78E3231EA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4ADF-A0EB-44A0-8F4E-0A9CBF5A143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D30F-5767-4DA6-9D81-78E3231EA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4ADF-A0EB-44A0-8F4E-0A9CBF5A143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D30F-5767-4DA6-9D81-78E3231EAB6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4ADF-A0EB-44A0-8F4E-0A9CBF5A143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D30F-5767-4DA6-9D81-78E3231EAB6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214ADF-A0EB-44A0-8F4E-0A9CBF5A143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EED30F-5767-4DA6-9D81-78E3231EAB6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1772816"/>
            <a:ext cx="5637010" cy="3873817"/>
          </a:xfrm>
        </p:spPr>
        <p:txBody>
          <a:bodyPr>
            <a:normAutofit/>
          </a:bodyPr>
          <a:lstStyle/>
          <a:p>
            <a:r>
              <a:rPr lang="cs-CZ" sz="3200" dirty="0" smtClean="0"/>
              <a:t>            Michal Kolínek</a:t>
            </a:r>
          </a:p>
          <a:p>
            <a:r>
              <a:rPr lang="cs-CZ" sz="3200" smtClean="0"/>
              <a:t>4. ročník </a:t>
            </a:r>
            <a:r>
              <a:rPr lang="cs-CZ" sz="3200" dirty="0" smtClean="0"/>
              <a:t>ZŠ a MŠ Nezdenice</a:t>
            </a:r>
            <a:endParaRPr lang="cs-CZ" sz="32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1368151"/>
          </a:xfrm>
        </p:spPr>
        <p:txBody>
          <a:bodyPr/>
          <a:lstStyle/>
          <a:p>
            <a:pPr marL="182880" indent="0">
              <a:buNone/>
            </a:pPr>
            <a:r>
              <a:rPr lang="cs-CZ" dirty="0" smtClean="0"/>
              <a:t>          Vánoce</a:t>
            </a:r>
            <a:endParaRPr lang="cs-CZ" dirty="0"/>
          </a:p>
        </p:txBody>
      </p:sp>
      <p:pic>
        <p:nvPicPr>
          <p:cNvPr id="1027" name="Picture 3" descr="C:\Users\student\Desktop\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95637"/>
            <a:ext cx="42862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4714" y="1124743"/>
            <a:ext cx="6800543" cy="4762847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/>
              <a:t>a) růžové</a:t>
            </a:r>
            <a:br>
              <a:rPr lang="cs-CZ" dirty="0" smtClean="0"/>
            </a:br>
            <a:r>
              <a:rPr lang="cs-CZ" dirty="0" smtClean="0"/>
              <a:t>b) zlaté</a:t>
            </a:r>
            <a:br>
              <a:rPr lang="cs-CZ" dirty="0" smtClean="0"/>
            </a:br>
            <a:r>
              <a:rPr lang="cs-CZ" dirty="0" smtClean="0"/>
              <a:t>c) červené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403648" y="188640"/>
            <a:ext cx="6400800" cy="11521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cs-CZ" sz="3600" dirty="0" smtClean="0"/>
              <a:t>Jaké prase chodí ?</a:t>
            </a:r>
            <a:endParaRPr lang="cs-CZ" sz="3600" dirty="0"/>
          </a:p>
        </p:txBody>
      </p:sp>
      <p:pic>
        <p:nvPicPr>
          <p:cNvPr id="6150" name="Picture 6" descr="http://www.beruska8.cz/vanocnihejbaci/stromecek2/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0" y="1423949"/>
            <a:ext cx="11525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0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1" y="0"/>
            <a:ext cx="6974160" cy="1124744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Co jíme s kaprem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475656" y="1556792"/>
            <a:ext cx="6696744" cy="511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4800" dirty="0" smtClean="0"/>
              <a:t> a) bramborový salát</a:t>
            </a:r>
          </a:p>
          <a:p>
            <a:pPr marL="45720" indent="0">
              <a:buNone/>
            </a:pPr>
            <a:r>
              <a:rPr lang="cs-CZ" sz="4800" dirty="0" smtClean="0"/>
              <a:t> b) kaši</a:t>
            </a:r>
          </a:p>
          <a:p>
            <a:pPr marL="45720" indent="0">
              <a:buNone/>
            </a:pPr>
            <a:r>
              <a:rPr lang="cs-CZ" sz="4800" dirty="0"/>
              <a:t> </a:t>
            </a:r>
            <a:r>
              <a:rPr lang="cs-CZ" sz="4800" dirty="0" smtClean="0"/>
              <a:t>c) trávu</a:t>
            </a:r>
            <a:endParaRPr lang="cs-CZ" sz="4800" dirty="0"/>
          </a:p>
        </p:txBody>
      </p:sp>
      <p:pic>
        <p:nvPicPr>
          <p:cNvPr id="1026" name="Picture 2" descr="http://www.beruska8.cz/vanocnihejbaci/stromecek2/6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Inf 4\Michal Kolínek\1498288-img-bramborovy-salat-vanoce-jidlo-tradice-v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320480" cy="400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16824" cy="1296144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Kdy chodí Mikuláš?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988840"/>
            <a:ext cx="6696744" cy="3816424"/>
          </a:xfrm>
        </p:spPr>
        <p:txBody>
          <a:bodyPr>
            <a:normAutofit/>
          </a:bodyPr>
          <a:lstStyle/>
          <a:p>
            <a:pPr marL="788670" indent="-742950">
              <a:buAutoNum type="alphaLcParenR"/>
            </a:pPr>
            <a:r>
              <a:rPr lang="cs-CZ" sz="4400" dirty="0" smtClean="0"/>
              <a:t> 5. prosince</a:t>
            </a:r>
            <a:endParaRPr lang="cs-CZ" sz="4400" dirty="0"/>
          </a:p>
          <a:p>
            <a:pPr marL="788670" indent="-742950">
              <a:buAutoNum type="alphaLcParenR"/>
            </a:pPr>
            <a:r>
              <a:rPr lang="cs-CZ" sz="4400" dirty="0" smtClean="0"/>
              <a:t> 25. prosince</a:t>
            </a:r>
          </a:p>
          <a:p>
            <a:pPr marL="788670" indent="-742950">
              <a:buAutoNum type="alphaLcParenR"/>
            </a:pPr>
            <a:r>
              <a:rPr lang="cs-CZ" sz="4400" dirty="0"/>
              <a:t> </a:t>
            </a:r>
            <a:r>
              <a:rPr lang="cs-CZ" sz="4400" dirty="0" smtClean="0"/>
              <a:t>9. prosince</a:t>
            </a:r>
          </a:p>
        </p:txBody>
      </p:sp>
      <p:pic>
        <p:nvPicPr>
          <p:cNvPr id="2050" name="Picture 2" descr="http://www.beruska8.cz/vanocnihejbaci/stromecek2/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13285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Inf 4\Michal Kolínek\mikul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384376" cy="22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3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128792" cy="936104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Co zpíváme na Vánoce?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772816"/>
            <a:ext cx="6957392" cy="4824536"/>
          </a:xfrm>
        </p:spPr>
        <p:txBody>
          <a:bodyPr>
            <a:normAutofit/>
          </a:bodyPr>
          <a:lstStyle/>
          <a:p>
            <a:pPr marL="788670" indent="-742950">
              <a:buAutoNum type="alphaLcParenR"/>
            </a:pPr>
            <a:r>
              <a:rPr lang="cs-CZ" sz="4400" dirty="0" smtClean="0"/>
              <a:t> koledy</a:t>
            </a:r>
          </a:p>
          <a:p>
            <a:pPr marL="788670" indent="-742950">
              <a:buAutoNum type="alphaLcParenR"/>
            </a:pPr>
            <a:r>
              <a:rPr lang="cs-CZ" sz="4400" dirty="0"/>
              <a:t> </a:t>
            </a:r>
            <a:r>
              <a:rPr lang="cs-CZ" sz="4400" dirty="0" smtClean="0"/>
              <a:t>písničky</a:t>
            </a:r>
          </a:p>
          <a:p>
            <a:pPr marL="788670" indent="-742950">
              <a:buAutoNum type="alphaLcParenR"/>
            </a:pPr>
            <a:r>
              <a:rPr lang="cs-CZ" sz="4400" dirty="0"/>
              <a:t> </a:t>
            </a:r>
            <a:r>
              <a:rPr lang="cs-CZ" sz="4400" dirty="0" smtClean="0"/>
              <a:t>kabáty</a:t>
            </a:r>
            <a:endParaRPr lang="cs-CZ" sz="4400" dirty="0"/>
          </a:p>
        </p:txBody>
      </p:sp>
      <p:pic>
        <p:nvPicPr>
          <p:cNvPr id="2050" name="Picture 2" descr="http://www.beruska8.cz/vanocnihejbaci/vence2/3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" y="1772816"/>
            <a:ext cx="8477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3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8496944" cy="1224136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Co jíme na Vánoce </a:t>
            </a:r>
            <a:r>
              <a:rPr lang="cs-CZ" dirty="0"/>
              <a:t>s</a:t>
            </a:r>
            <a:r>
              <a:rPr lang="cs-CZ" dirty="0" smtClean="0"/>
              <a:t> medem?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143000" y="1484784"/>
            <a:ext cx="6669360" cy="5040560"/>
          </a:xfrm>
        </p:spPr>
        <p:txBody>
          <a:bodyPr>
            <a:normAutofit/>
          </a:bodyPr>
          <a:lstStyle/>
          <a:p>
            <a:pPr marL="788670" indent="-742950">
              <a:buAutoNum type="alphaLcParenR"/>
            </a:pPr>
            <a:r>
              <a:rPr lang="cs-CZ" sz="4400" dirty="0" smtClean="0"/>
              <a:t>oplatek</a:t>
            </a:r>
          </a:p>
          <a:p>
            <a:pPr marL="788670" indent="-742950">
              <a:buAutoNum type="alphaLcParenR"/>
            </a:pPr>
            <a:r>
              <a:rPr lang="cs-CZ" sz="4400" dirty="0"/>
              <a:t>m</a:t>
            </a:r>
            <a:r>
              <a:rPr lang="cs-CZ" sz="4400" dirty="0" smtClean="0"/>
              <a:t>aso</a:t>
            </a:r>
          </a:p>
          <a:p>
            <a:pPr marL="788670" indent="-742950">
              <a:buAutoNum type="alphaLcParenR"/>
            </a:pPr>
            <a:r>
              <a:rPr lang="cs-CZ" sz="4400" dirty="0" smtClean="0"/>
              <a:t>knedlík </a:t>
            </a:r>
          </a:p>
        </p:txBody>
      </p:sp>
      <p:pic>
        <p:nvPicPr>
          <p:cNvPr id="3074" name="Picture 2" descr="http://www.beruska8.cz/vanocnihejbaci/vence2/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5" y="141277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3" y="116632"/>
            <a:ext cx="7046168" cy="936104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Co střílíme na Silvestra?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1600" y="1340768"/>
            <a:ext cx="6624736" cy="4626848"/>
          </a:xfrm>
        </p:spPr>
        <p:txBody>
          <a:bodyPr>
            <a:normAutofit/>
          </a:bodyPr>
          <a:lstStyle/>
          <a:p>
            <a:pPr marL="788670" indent="-742950">
              <a:buAutoNum type="alphaLcParenR"/>
            </a:pPr>
            <a:r>
              <a:rPr lang="cs-CZ" sz="4400" dirty="0" smtClean="0"/>
              <a:t> ohňostroj</a:t>
            </a:r>
          </a:p>
          <a:p>
            <a:pPr marL="788670" indent="-742950">
              <a:buAutoNum type="alphaLcParenR"/>
            </a:pPr>
            <a:r>
              <a:rPr lang="cs-CZ" sz="4400" dirty="0"/>
              <a:t> </a:t>
            </a:r>
            <a:r>
              <a:rPr lang="cs-CZ" sz="4400" dirty="0" smtClean="0"/>
              <a:t>balónky</a:t>
            </a:r>
          </a:p>
          <a:p>
            <a:pPr marL="788670" indent="-742950">
              <a:buAutoNum type="alphaLcParenR"/>
            </a:pPr>
            <a:r>
              <a:rPr lang="cs-CZ" sz="4400" dirty="0"/>
              <a:t> </a:t>
            </a:r>
            <a:r>
              <a:rPr lang="cs-CZ" sz="4400" dirty="0" smtClean="0"/>
              <a:t>skleničky</a:t>
            </a:r>
            <a:endParaRPr lang="cs-CZ" sz="4400" dirty="0"/>
          </a:p>
        </p:txBody>
      </p:sp>
      <p:pic>
        <p:nvPicPr>
          <p:cNvPr id="4098" name="Picture 2" descr="http://www.beruska8.cz/vanocnihejbaci/vence2/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6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3" y="188640"/>
            <a:ext cx="7046168" cy="1152128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3568" y="0"/>
            <a:ext cx="7344816" cy="60212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sz="4400" dirty="0" smtClean="0"/>
          </a:p>
          <a:p>
            <a:pPr marL="45720" indent="0">
              <a:buNone/>
            </a:pPr>
            <a:endParaRPr lang="cs-CZ" sz="4400" dirty="0"/>
          </a:p>
          <a:p>
            <a:pPr marL="45720" indent="0">
              <a:buNone/>
            </a:pPr>
            <a:r>
              <a:rPr lang="cs-CZ" sz="4400" dirty="0" smtClean="0"/>
              <a:t>Doufám, že se vám  </a:t>
            </a:r>
          </a:p>
          <a:p>
            <a:pPr marL="45720" indent="0">
              <a:buNone/>
            </a:pPr>
            <a:r>
              <a:rPr lang="cs-CZ" sz="4400" dirty="0" smtClean="0"/>
              <a:t>prezentace líbila!</a:t>
            </a:r>
          </a:p>
          <a:p>
            <a:pPr marL="45720" indent="0">
              <a:buNone/>
            </a:pPr>
            <a:r>
              <a:rPr lang="cs-CZ" sz="4400" smtClean="0"/>
              <a:t>Přeji vám šťastný </a:t>
            </a:r>
            <a:r>
              <a:rPr lang="cs-CZ" sz="4400" dirty="0" smtClean="0"/>
              <a:t>nový rok</a:t>
            </a:r>
            <a:endParaRPr lang="cs-CZ" sz="4400" dirty="0"/>
          </a:p>
          <a:p>
            <a:pPr marL="45720" indent="0">
              <a:buNone/>
            </a:pPr>
            <a:endParaRPr lang="cs-CZ" sz="4400" dirty="0"/>
          </a:p>
        </p:txBody>
      </p:sp>
      <p:pic>
        <p:nvPicPr>
          <p:cNvPr id="1028" name="Picture 4" descr="http://www.beruska8.cz/ohnostroj/oudnieuw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20478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3744416" cy="25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5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0"/>
            <a:ext cx="6552728" cy="105823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Advent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340768"/>
            <a:ext cx="7389440" cy="48965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4800" dirty="0" smtClean="0"/>
              <a:t>Advent znamená příchod Ježíška. Jsou čtyři </a:t>
            </a:r>
            <a:r>
              <a:rPr lang="cs-CZ" sz="4800" dirty="0"/>
              <a:t>a</a:t>
            </a:r>
            <a:r>
              <a:rPr lang="cs-CZ" sz="4800" dirty="0" smtClean="0"/>
              <a:t>dventní neděle: </a:t>
            </a:r>
            <a:r>
              <a:rPr lang="cs-CZ" sz="4800" dirty="0"/>
              <a:t>b</a:t>
            </a:r>
            <a:r>
              <a:rPr lang="cs-CZ" sz="4800" dirty="0" smtClean="0"/>
              <a:t>ronzová, železná, stříbrná a zlatá neděle.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6252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3" y="332656"/>
            <a:ext cx="7046168" cy="72008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Vánoční kvíz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484784"/>
            <a:ext cx="6741368" cy="41764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600" dirty="0" smtClean="0"/>
              <a:t>Kdo chodí v České republice? </a:t>
            </a:r>
          </a:p>
          <a:p>
            <a:pPr marL="45720" indent="0">
              <a:buNone/>
            </a:pPr>
            <a:endParaRPr lang="cs-CZ" sz="3600" dirty="0" smtClean="0"/>
          </a:p>
          <a:p>
            <a:pPr marL="788670" indent="-742950">
              <a:buAutoNum type="alphaLcParenR"/>
            </a:pPr>
            <a:r>
              <a:rPr lang="cs-CZ" sz="3600" dirty="0" smtClean="0"/>
              <a:t> Ježíšek </a:t>
            </a:r>
          </a:p>
          <a:p>
            <a:pPr marL="788670" indent="-742950">
              <a:buAutoNum type="alphaLcParenR"/>
            </a:pPr>
            <a:r>
              <a:rPr lang="cs-CZ" sz="3600" dirty="0" smtClean="0"/>
              <a:t>  Santa </a:t>
            </a:r>
          </a:p>
          <a:p>
            <a:pPr marL="788670" indent="-742950">
              <a:buAutoNum type="alphaLcParenR"/>
            </a:pPr>
            <a:r>
              <a:rPr lang="cs-CZ" sz="3600" dirty="0" smtClean="0"/>
              <a:t>  Mikuláš</a:t>
            </a:r>
            <a:endParaRPr lang="cs-CZ" sz="3600" dirty="0"/>
          </a:p>
        </p:txBody>
      </p:sp>
      <p:pic>
        <p:nvPicPr>
          <p:cNvPr id="2050" name="Picture 2" descr="http://www.beruska8.cz/vanocnihejbaci/darecky2/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6" y="2780928"/>
            <a:ext cx="5048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tudent\AppData\Local\Microsoft\Windows\Temporary Internet Files\Content.IE5\S38MT7QA\christmas-card-67338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572000" cy="36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840760" cy="1368152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Kdy je Štědrý den?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844824"/>
            <a:ext cx="7461448" cy="45365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4000" dirty="0" smtClean="0"/>
              <a:t>a) 24. prosince  </a:t>
            </a:r>
          </a:p>
          <a:p>
            <a:pPr marL="45720" indent="0">
              <a:buNone/>
            </a:pPr>
            <a:r>
              <a:rPr lang="cs-CZ" sz="4000" dirty="0" smtClean="0"/>
              <a:t>b) 25. prosince </a:t>
            </a:r>
          </a:p>
          <a:p>
            <a:pPr marL="45720" indent="0">
              <a:buNone/>
            </a:pPr>
            <a:r>
              <a:rPr lang="cs-CZ" sz="4000" dirty="0" smtClean="0"/>
              <a:t>c) 26. prosince</a:t>
            </a:r>
            <a:endParaRPr lang="cs-CZ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723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student\AppData\Local\Microsoft\Windows\Temporary Internet Files\Content.IE5\XAWK3OUC\6481887573_c48b3b46be_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42119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7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84076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Čím zdobíme vrchol stromečku?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276872"/>
            <a:ext cx="6400800" cy="3456384"/>
          </a:xfrm>
        </p:spPr>
        <p:txBody>
          <a:bodyPr>
            <a:normAutofit/>
          </a:bodyPr>
          <a:lstStyle/>
          <a:p>
            <a:pPr marL="788670" indent="-742950">
              <a:buAutoNum type="alphaLcParenR"/>
            </a:pPr>
            <a:r>
              <a:rPr lang="cs-CZ" sz="4000" dirty="0"/>
              <a:t>h</a:t>
            </a:r>
            <a:r>
              <a:rPr lang="cs-CZ" sz="4000" dirty="0" smtClean="0"/>
              <a:t>vězdou   </a:t>
            </a:r>
          </a:p>
          <a:p>
            <a:pPr marL="788670" indent="-742950">
              <a:buAutoNum type="alphaLcParenR"/>
            </a:pPr>
            <a:r>
              <a:rPr lang="cs-CZ" sz="4000" dirty="0"/>
              <a:t>b</a:t>
            </a:r>
            <a:r>
              <a:rPr lang="cs-CZ" sz="4000" dirty="0" smtClean="0"/>
              <a:t>aňkou  </a:t>
            </a:r>
          </a:p>
          <a:p>
            <a:pPr marL="788670" indent="-742950">
              <a:buAutoNum type="alphaLcParenR"/>
            </a:pPr>
            <a:r>
              <a:rPr lang="cs-CZ" sz="4000" dirty="0" smtClean="0"/>
              <a:t>kometou </a:t>
            </a:r>
          </a:p>
          <a:p>
            <a:pPr marL="45720" indent="0">
              <a:buNone/>
            </a:pPr>
            <a:r>
              <a:rPr lang="cs-CZ" sz="4000" dirty="0" smtClean="0"/>
              <a:t> </a:t>
            </a:r>
            <a:endParaRPr lang="cs-CZ" sz="4000" dirty="0"/>
          </a:p>
        </p:txBody>
      </p:sp>
      <p:pic>
        <p:nvPicPr>
          <p:cNvPr id="1026" name="Picture 2" descr="http://www.beruska8.cz/vanocnihejbaci/zvonky2/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348880"/>
            <a:ext cx="9525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tudent\AppData\Local\Microsoft\Windows\Temporary Internet Files\Content.IE5\MVN52INW\decoration-314918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2132855"/>
            <a:ext cx="4536504" cy="39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5" y="332656"/>
            <a:ext cx="6758136" cy="936104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Kdo chodí na tři krále?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691680" y="1556792"/>
            <a:ext cx="6400800" cy="5059858"/>
          </a:xfrm>
        </p:spPr>
        <p:txBody>
          <a:bodyPr>
            <a:normAutofit/>
          </a:bodyPr>
          <a:lstStyle/>
          <a:p>
            <a:pPr marL="560070" indent="-514350">
              <a:buAutoNum type="alphaLcParenR"/>
            </a:pPr>
            <a:r>
              <a:rPr lang="cs-CZ" sz="3200" dirty="0" smtClean="0"/>
              <a:t>Baltazar, Melichar, Mikuláš</a:t>
            </a:r>
          </a:p>
          <a:p>
            <a:pPr marL="560070" indent="-514350">
              <a:buAutoNum type="alphaLcParenR"/>
            </a:pPr>
            <a:r>
              <a:rPr lang="cs-CZ" sz="3200" dirty="0"/>
              <a:t> </a:t>
            </a:r>
            <a:r>
              <a:rPr lang="cs-CZ" sz="3200" dirty="0" smtClean="0"/>
              <a:t>Mikuláš, Anděl, čert</a:t>
            </a:r>
          </a:p>
          <a:p>
            <a:pPr marL="560070" indent="-514350">
              <a:buAutoNum type="alphaLcParenR"/>
            </a:pPr>
            <a:r>
              <a:rPr lang="cs-CZ" sz="3200" dirty="0"/>
              <a:t> </a:t>
            </a:r>
            <a:r>
              <a:rPr lang="cs-CZ" sz="3200" dirty="0" smtClean="0"/>
              <a:t>Baltazar, Melichar, Kašpar</a:t>
            </a:r>
            <a:endParaRPr lang="cs-CZ" sz="3200" dirty="0"/>
          </a:p>
        </p:txBody>
      </p:sp>
      <p:pic>
        <p:nvPicPr>
          <p:cNvPr id="2050" name="Picture 2" descr="http://www.beruska8.cz/vanocnihejbaci/zvonky2/3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Výsledek obrázku pro tři kralov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tři kralov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3" name="Picture 5" descr="C:\Users\student\AppData\Local\Microsoft\Windows\Temporary Internet Files\Content.IE5\S38MT7QA\Los-tres-Reyes-Magos-de-Oriente_50d0a23faecd0-thumb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573016"/>
            <a:ext cx="2744738" cy="273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035496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Co jíme na </a:t>
            </a:r>
            <a:r>
              <a:rPr lang="cs-CZ" dirty="0" smtClean="0"/>
              <a:t>Vánoce?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556792"/>
            <a:ext cx="6400800" cy="4248472"/>
          </a:xfrm>
        </p:spPr>
        <p:txBody>
          <a:bodyPr>
            <a:normAutofit/>
          </a:bodyPr>
          <a:lstStyle/>
          <a:p>
            <a:pPr marL="788670" indent="-742950">
              <a:buAutoNum type="alphaLcParenR"/>
            </a:pPr>
            <a:r>
              <a:rPr lang="cs-CZ" sz="4000" dirty="0"/>
              <a:t>s</a:t>
            </a:r>
            <a:r>
              <a:rPr lang="cs-CZ" sz="4000" dirty="0" smtClean="0"/>
              <a:t>lepičí polévku, kuře</a:t>
            </a:r>
          </a:p>
          <a:p>
            <a:pPr marL="788670" indent="-742950">
              <a:buAutoNum type="alphaLcParenR"/>
            </a:pPr>
            <a:r>
              <a:rPr lang="cs-CZ" sz="4000" dirty="0" smtClean="0"/>
              <a:t>kapr, kyselice</a:t>
            </a:r>
          </a:p>
          <a:p>
            <a:pPr marL="788670" indent="-742950">
              <a:buAutoNum type="alphaLcParenR"/>
            </a:pPr>
            <a:r>
              <a:rPr lang="cs-CZ" sz="4000" dirty="0" smtClean="0"/>
              <a:t>kulajdu, špagety</a:t>
            </a:r>
          </a:p>
          <a:p>
            <a:pPr marL="45720" indent="0">
              <a:buNone/>
            </a:pPr>
            <a:r>
              <a:rPr lang="cs-CZ" sz="4000" dirty="0"/>
              <a:t> </a:t>
            </a:r>
          </a:p>
        </p:txBody>
      </p:sp>
      <p:pic>
        <p:nvPicPr>
          <p:cNvPr id="3074" name="Picture 2" descr="http://www.beruska8.cz/vanocnihejbaci/zvonky2/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301046"/>
            <a:ext cx="8572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student\AppData\Local\Microsoft\Windows\Temporary Internet Files\Content.IE5\MVN52INW\800px-Cyprinus_carpi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49" y="3356991"/>
            <a:ext cx="3240360" cy="335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03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974160" cy="1296144"/>
          </a:xfrm>
        </p:spPr>
        <p:txBody>
          <a:bodyPr/>
          <a:lstStyle/>
          <a:p>
            <a:pPr algn="ctr"/>
            <a:r>
              <a:rPr lang="cs-CZ" dirty="0" smtClean="0"/>
              <a:t>Kolik je adventních svíček?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547664" y="1700808"/>
            <a:ext cx="6400800" cy="4320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4400" dirty="0" smtClean="0"/>
              <a:t> a) pět</a:t>
            </a:r>
          </a:p>
          <a:p>
            <a:pPr marL="45720" indent="0">
              <a:buNone/>
            </a:pPr>
            <a:r>
              <a:rPr lang="cs-CZ" sz="4400" dirty="0" smtClean="0"/>
              <a:t> b) jedna</a:t>
            </a:r>
          </a:p>
          <a:p>
            <a:pPr marL="45720" indent="0">
              <a:buNone/>
            </a:pPr>
            <a:r>
              <a:rPr lang="cs-CZ" sz="4400" dirty="0" smtClean="0"/>
              <a:t> c) čtyři</a:t>
            </a:r>
            <a:endParaRPr lang="cs-CZ" sz="4400" dirty="0"/>
          </a:p>
        </p:txBody>
      </p:sp>
      <p:pic>
        <p:nvPicPr>
          <p:cNvPr id="4098" name="Picture 2" descr="http://www.beruska8.cz/vanocnihejbaci/zvonky2/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6667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:\Inf 4\Michal Kolínek\bez názv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9445"/>
            <a:ext cx="4320480" cy="35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Co sušíme na Vánoce?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475656" y="1844824"/>
            <a:ext cx="6400800" cy="4248472"/>
          </a:xfrm>
        </p:spPr>
        <p:txBody>
          <a:bodyPr>
            <a:normAutofit/>
          </a:bodyPr>
          <a:lstStyle/>
          <a:p>
            <a:pPr marL="788670" indent="-742950">
              <a:buAutoNum type="alphaLcParenR"/>
            </a:pPr>
            <a:r>
              <a:rPr lang="cs-CZ" sz="4400" dirty="0" smtClean="0"/>
              <a:t> jablka </a:t>
            </a:r>
          </a:p>
          <a:p>
            <a:pPr marL="788670" indent="-742950">
              <a:buAutoNum type="alphaLcParenR"/>
            </a:pPr>
            <a:r>
              <a:rPr lang="cs-CZ" sz="4400" dirty="0"/>
              <a:t> </a:t>
            </a:r>
            <a:r>
              <a:rPr lang="cs-CZ" sz="4400" dirty="0" smtClean="0"/>
              <a:t>pomeranče</a:t>
            </a:r>
          </a:p>
          <a:p>
            <a:pPr marL="788670" indent="-742950">
              <a:buAutoNum type="alphaLcParenR"/>
            </a:pPr>
            <a:r>
              <a:rPr lang="cs-CZ" sz="4400" dirty="0"/>
              <a:t> </a:t>
            </a:r>
            <a:r>
              <a:rPr lang="cs-CZ" sz="4400" dirty="0" smtClean="0"/>
              <a:t>hrušky</a:t>
            </a:r>
          </a:p>
        </p:txBody>
      </p:sp>
      <p:pic>
        <p:nvPicPr>
          <p:cNvPr id="10242" name="Picture 2" descr="C:\Users\student\AppData\Local\Microsoft\Windows\Temporary Internet Files\Content.IE5\9M1WTQFI\DSC0014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4" y="3470920"/>
            <a:ext cx="3806899" cy="28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eruska8.cz/vanocnihejbaci/stromecek2/7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905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196</TotalTime>
  <Words>228</Words>
  <Application>Microsoft Office PowerPoint</Application>
  <PresentationFormat>Předvádění na obrazovce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Aerodynamika</vt:lpstr>
      <vt:lpstr>          Vánoce</vt:lpstr>
      <vt:lpstr>Advent</vt:lpstr>
      <vt:lpstr>Vánoční kvíz</vt:lpstr>
      <vt:lpstr>Kdy je Štědrý den?</vt:lpstr>
      <vt:lpstr>Čím zdobíme vrchol stromečku?</vt:lpstr>
      <vt:lpstr>Kdo chodí na tři krále?</vt:lpstr>
      <vt:lpstr>Co jíme na Vánoce?</vt:lpstr>
      <vt:lpstr>Kolik je adventních svíček?</vt:lpstr>
      <vt:lpstr>Co sušíme na Vánoce?</vt:lpstr>
      <vt:lpstr>a) růžové b) zlaté c) červené</vt:lpstr>
      <vt:lpstr>Co jíme s kaprem ?</vt:lpstr>
      <vt:lpstr>Kdy chodí Mikuláš?</vt:lpstr>
      <vt:lpstr>Co zpíváme na Vánoce?</vt:lpstr>
      <vt:lpstr>Co jíme na Vánoce s medem?</vt:lpstr>
      <vt:lpstr>Co střílíme na Silvestra?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Vánoce</dc:title>
  <dc:creator>Student</dc:creator>
  <cp:lastModifiedBy>admin</cp:lastModifiedBy>
  <cp:revision>23</cp:revision>
  <dcterms:created xsi:type="dcterms:W3CDTF">2017-11-27T09:38:01Z</dcterms:created>
  <dcterms:modified xsi:type="dcterms:W3CDTF">2017-12-21T12:17:22Z</dcterms:modified>
</cp:coreProperties>
</file>