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10D68E-B1B3-447A-9447-4C5C18BBD95B}" type="datetimeFigureOut">
              <a:rPr lang="cs-CZ" smtClean="0"/>
              <a:t>22. 12. 2017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6549E7-C35F-4BA8-814B-129CD033129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VYTVOŘIL: PATRIK VACULÍN </a:t>
            </a:r>
          </a:p>
          <a:p>
            <a:r>
              <a:rPr lang="cs-CZ" dirty="0"/>
              <a:t>5. ROČNÍK</a:t>
            </a:r>
          </a:p>
          <a:p>
            <a:r>
              <a:rPr lang="cs-CZ" dirty="0"/>
              <a:t>ZŠ NEZDENICE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9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Štědrý večer se nechává otevřené okno, aby Ježíšek měl jak vejít.</a:t>
            </a:r>
          </a:p>
          <a:p>
            <a:r>
              <a:rPr lang="cs-CZ" dirty="0"/>
              <a:t>Ale taky se nechává na stole talíř s perníčky.</a:t>
            </a:r>
          </a:p>
          <a:p>
            <a:r>
              <a:rPr lang="cs-CZ" dirty="0"/>
              <a:t>Aby se Ježíšek najedl a přišel další rok zas.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OTEVŘENÉ OKNO A PERNÍČKY PRO JEŽÍŠKA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9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Doufám, že se Vám má prezentace líbila.</a:t>
            </a:r>
          </a:p>
          <a:p>
            <a:r>
              <a:rPr lang="cs-CZ" dirty="0"/>
              <a:t>Přeju vám veselé Vánoce.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1" y="3573016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010543"/>
          </a:xfrm>
        </p:spPr>
        <p:txBody>
          <a:bodyPr>
            <a:normAutofit fontScale="90000"/>
          </a:bodyPr>
          <a:lstStyle/>
          <a:p>
            <a:r>
              <a:rPr lang="cs-CZ" dirty="0"/>
              <a:t>VÁNOČNÍ ZVYKY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510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Nejlepší je, když se všechny lodičky seskupí doprostřed. To znamená, že bude rodina žít v příštím roce zdravá a pospolu. </a:t>
            </a:r>
          </a:p>
          <a:p>
            <a:pPr marL="0" indent="0">
              <a:buNone/>
            </a:pPr>
            <a:r>
              <a:rPr lang="cs-CZ" dirty="0"/>
              <a:t>    Když vaše lodička zůstane na místě, tak </a:t>
            </a:r>
          </a:p>
          <a:p>
            <a:pPr marL="0" indent="0">
              <a:buNone/>
            </a:pPr>
            <a:r>
              <a:rPr lang="cs-CZ"/>
              <a:t>    to </a:t>
            </a:r>
            <a:r>
              <a:rPr lang="cs-CZ" dirty="0"/>
              <a:t>nevadí, protože se nic nezmění.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Pouštění lodiček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76" y="4570515"/>
            <a:ext cx="2644924" cy="228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Rozkrajování  jablka je jednou z mnoha dalších zvyků.</a:t>
            </a:r>
          </a:p>
          <a:p>
            <a:r>
              <a:rPr lang="cs-CZ" dirty="0"/>
              <a:t>Objevila-li se hvězdička, znamenalo to, že budete mít štěstí a pohodlí.</a:t>
            </a:r>
          </a:p>
          <a:p>
            <a:r>
              <a:rPr lang="cs-CZ" dirty="0"/>
              <a:t>Byl-li to ale kříž, znamenalo to smrt nebo</a:t>
            </a:r>
          </a:p>
          <a:p>
            <a:pPr marL="0" indent="0">
              <a:buNone/>
            </a:pPr>
            <a:r>
              <a:rPr lang="cs-CZ" dirty="0"/>
              <a:t>    vážné onemocnění.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ritannic Bold" panose="020B0903060703020204" pitchFamily="34" charset="0"/>
              </a:rPr>
              <a:t>Rozkrajování jablka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10" y="4355642"/>
            <a:ext cx="2846090" cy="248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Svobodné dívky hází přes hlavu svůj střevíc.</a:t>
            </a:r>
          </a:p>
          <a:p>
            <a:r>
              <a:rPr lang="cs-CZ" dirty="0"/>
              <a:t>Když dopadne střevíc patou ke dveřím, znamená to, že zůstane doma a nevdá se.</a:t>
            </a:r>
          </a:p>
          <a:p>
            <a:r>
              <a:rPr lang="cs-CZ" dirty="0"/>
              <a:t>Ale jestli se obrátí špičkou ke dveřím, znamená to, že se brzy odstěhuje nebo vdá.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HÁZENÍ STŘEVÍCEM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5"/>
            <a:ext cx="241176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Říká se, že když vydržíte celý den nic nejíst, tak se vám večer ukáže zlaté prasátko.</a:t>
            </a:r>
          </a:p>
          <a:p>
            <a:r>
              <a:rPr lang="cs-CZ" dirty="0"/>
              <a:t>Když zlaté prasátko uvidíte, prý vám to zaručí to, že příští rok budete mít všeho hojnost a velkou úrodu.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ZLATÉ PRASÁTKO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87588"/>
            <a:ext cx="4824536" cy="233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Svobodné dívky si na svátek sv. Barbory trhaly větvičku třeba z třešně.</a:t>
            </a:r>
          </a:p>
          <a:p>
            <a:r>
              <a:rPr lang="cs-CZ" dirty="0"/>
              <a:t>Pokud jí větvička do Štědrého dne rozkvetla, tak se do roka měla vdát.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ROZKVETLÁ BARBORKA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73" y="4411636"/>
            <a:ext cx="2824646" cy="24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Než maminky sedly ke štědrovečerní večeři, zkontrolovaly, jestli nemají v domě něco vypůjčeného.</a:t>
            </a:r>
          </a:p>
          <a:p>
            <a:r>
              <a:rPr lang="cs-CZ" dirty="0"/>
              <a:t>Protože kdyby měli doma něco cizího, tak by jim to na nový rok přineslo velikou smůlu.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CIZÍ VĚCI V DOMĚ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12" y="4437112"/>
            <a:ext cx="242088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si během štědrovečerní večeře dávají pod talíř šupinu z kapra a potom ji nosili sebou, aby se měli následující rok dobře.</a:t>
            </a:r>
          </a:p>
          <a:p>
            <a:r>
              <a:rPr lang="cs-CZ" dirty="0"/>
              <a:t>Taky se šupina dává do peněženky, aby se peníze v příštím roce rychle neutratily.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RYBÍ ŠUPINY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15" y="4725144"/>
            <a:ext cx="2855742" cy="19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</TotalTime>
  <Words>347</Words>
  <Application>Microsoft Office PowerPoint</Application>
  <PresentationFormat>Předvádění na obrazovce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Britannic Bold</vt:lpstr>
      <vt:lpstr>Candara</vt:lpstr>
      <vt:lpstr>Symbol</vt:lpstr>
      <vt:lpstr>Vlnění</vt:lpstr>
      <vt:lpstr>Prezentace aplikace PowerPoint</vt:lpstr>
      <vt:lpstr>VÁNOČNÍ ZVYKY </vt:lpstr>
      <vt:lpstr>Pouštění lodiček</vt:lpstr>
      <vt:lpstr>Rozkrajování jablka</vt:lpstr>
      <vt:lpstr>HÁZENÍ STŘEVÍCEM</vt:lpstr>
      <vt:lpstr>ZLATÉ PRASÁTKO</vt:lpstr>
      <vt:lpstr>ROZKVETLÁ BARBORKA</vt:lpstr>
      <vt:lpstr>CIZÍ VĚCI V DOMĚ</vt:lpstr>
      <vt:lpstr>RYBÍ ŠUPINY</vt:lpstr>
      <vt:lpstr>OTEVŘENÉ OKNO A PERNÍČKY PRO JEŽÍŠKA</vt:lpstr>
      <vt:lpstr>Konec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ZVYKY</dc:title>
  <dc:creator>Student</dc:creator>
  <cp:lastModifiedBy>Milan Miko</cp:lastModifiedBy>
  <cp:revision>20</cp:revision>
  <dcterms:created xsi:type="dcterms:W3CDTF">2017-12-14T09:06:38Z</dcterms:created>
  <dcterms:modified xsi:type="dcterms:W3CDTF">2017-12-22T14:52:40Z</dcterms:modified>
</cp:coreProperties>
</file>