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731B9D-8C44-4A98-9EBD-784958D759CC}" type="datetimeFigureOut">
              <a:rPr lang="cs-CZ" smtClean="0"/>
              <a:t>21.12.2017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A86DDB-EC4B-4947-B636-3E21B8033554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92888" cy="1368152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VÁNOČNÍ PŘÍBĚH</a:t>
            </a:r>
            <a:endParaRPr lang="cs-CZ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l"/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 smtClean="0"/>
          </a:p>
          <a:p>
            <a:pPr algn="ctr"/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dirty="0"/>
              <a:t>K</a:t>
            </a:r>
            <a:r>
              <a:rPr lang="cs-CZ" dirty="0" smtClean="0"/>
              <a:t>ristýna Plášková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688632" cy="39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6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 narození Ježíška slavíme Vánoce</a:t>
            </a:r>
            <a:endParaRPr lang="cs-CZ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4248472" cy="29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Jednou se Marii  objevil anděl Gabriel a řekl jí: ,,Budeš mít syna Božího“.</a:t>
            </a:r>
          </a:p>
          <a:p>
            <a:pPr marL="0" indent="0">
              <a:buNone/>
            </a:pPr>
            <a:r>
              <a:rPr lang="cs-CZ" dirty="0" smtClean="0"/>
              <a:t>Marie odpověděla: ,,Mně , prosté venkovance? Když to Bůh chce, splním jeho přání“.</a:t>
            </a:r>
          </a:p>
          <a:p>
            <a:pPr marL="0" indent="0">
              <a:buNone/>
            </a:pPr>
            <a:r>
              <a:rPr lang="cs-CZ" dirty="0" smtClean="0"/>
              <a:t>A když </a:t>
            </a:r>
            <a:r>
              <a:rPr lang="cs-CZ" smtClean="0"/>
              <a:t>se Marie znovu </a:t>
            </a:r>
            <a:r>
              <a:rPr lang="cs-CZ" dirty="0"/>
              <a:t>otočila, </a:t>
            </a:r>
            <a:r>
              <a:rPr lang="cs-CZ" dirty="0" smtClean="0"/>
              <a:t>anděl už tam nebyl.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93096"/>
            <a:ext cx="251772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793432" cy="57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Marie spěchala za </a:t>
            </a:r>
            <a:r>
              <a:rPr lang="cs-CZ" dirty="0" smtClean="0"/>
              <a:t>Josefem, </a:t>
            </a:r>
            <a:r>
              <a:rPr lang="cs-CZ" dirty="0" smtClean="0"/>
              <a:t>aby mu řekla tu novou zprávu</a:t>
            </a:r>
            <a:r>
              <a:rPr lang="cs-CZ" dirty="0" smtClean="0"/>
              <a:t>. Josef </a:t>
            </a:r>
            <a:r>
              <a:rPr lang="cs-CZ" dirty="0" smtClean="0"/>
              <a:t>věděl, že Marie nikdy nelže</a:t>
            </a:r>
            <a:r>
              <a:rPr lang="cs-CZ" dirty="0" smtClean="0"/>
              <a:t>. Ale </a:t>
            </a:r>
            <a:r>
              <a:rPr lang="cs-CZ" dirty="0" smtClean="0"/>
              <a:t>císař Augustus vydal příkaz, aby všichni lidé byli v celé říši sečteni. </a:t>
            </a:r>
            <a:r>
              <a:rPr lang="cs-CZ" dirty="0"/>
              <a:t>K</a:t>
            </a:r>
            <a:r>
              <a:rPr lang="cs-CZ" dirty="0" smtClean="0"/>
              <a:t>aždý se musel vydat do toho města, </a:t>
            </a:r>
            <a:r>
              <a:rPr lang="cs-CZ" dirty="0" smtClean="0"/>
              <a:t>ze </a:t>
            </a:r>
            <a:r>
              <a:rPr lang="cs-CZ" dirty="0" smtClean="0"/>
              <a:t>kterého  pocházela jeho rodina.</a:t>
            </a:r>
          </a:p>
          <a:p>
            <a:pPr marL="0" indent="0" algn="just">
              <a:buNone/>
            </a:pPr>
            <a:r>
              <a:rPr lang="cs-CZ" dirty="0" smtClean="0"/>
              <a:t>Josef s Marií </a:t>
            </a:r>
            <a:r>
              <a:rPr lang="cs-CZ" dirty="0"/>
              <a:t>m</a:t>
            </a:r>
            <a:r>
              <a:rPr lang="cs-CZ" dirty="0" smtClean="0"/>
              <a:t>useli opustit Nazaret a vydat se do města Betléma.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48272" cy="17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Přišli  do Betléma.</a:t>
            </a:r>
          </a:p>
          <a:p>
            <a:pPr marL="0" indent="0" algn="just">
              <a:buNone/>
            </a:pPr>
            <a:r>
              <a:rPr lang="cs-CZ" dirty="0" smtClean="0"/>
              <a:t>Josef hledal místo, kde na noc přespí.</a:t>
            </a:r>
          </a:p>
          <a:p>
            <a:pPr marL="0" indent="0" algn="just">
              <a:buNone/>
            </a:pPr>
            <a:r>
              <a:rPr lang="cs-CZ" dirty="0" smtClean="0"/>
              <a:t>,, Marie, podívej, vidíš tam ten chlév? </a:t>
            </a:r>
            <a:r>
              <a:rPr lang="cs-CZ" dirty="0"/>
              <a:t>P</a:t>
            </a:r>
            <a:r>
              <a:rPr lang="cs-CZ" dirty="0" smtClean="0"/>
              <a:t>ůjdeme tam“.</a:t>
            </a:r>
          </a:p>
          <a:p>
            <a:pPr marL="0" indent="0" algn="just">
              <a:buNone/>
            </a:pPr>
            <a:r>
              <a:rPr lang="cs-CZ" dirty="0"/>
              <a:t>V</a:t>
            </a:r>
            <a:r>
              <a:rPr lang="cs-CZ" dirty="0" smtClean="0"/>
              <a:t> tu noc se jim narodil Ježíšek</a:t>
            </a:r>
            <a:r>
              <a:rPr lang="cs-CZ" dirty="0"/>
              <a:t>, </a:t>
            </a:r>
            <a:r>
              <a:rPr lang="cs-CZ" dirty="0" smtClean="0"/>
              <a:t>tak, jak Marii </a:t>
            </a:r>
            <a:r>
              <a:rPr lang="cs-CZ" dirty="0"/>
              <a:t>řekl </a:t>
            </a:r>
            <a:r>
              <a:rPr lang="cs-CZ" dirty="0" smtClean="0"/>
              <a:t>archanděl Gabriel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r>
              <a:rPr lang="cs-CZ" dirty="0" smtClean="0"/>
              <a:t>Nad betlémem se objevila kometa.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49706"/>
            <a:ext cx="3744416" cy="21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65104"/>
            <a:ext cx="1800200" cy="22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2" y="1340768"/>
            <a:ext cx="8269975" cy="515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cs-CZ" sz="2400" dirty="0">
                <a:solidFill>
                  <a:prstClr val="black"/>
                </a:solidFill>
              </a:rPr>
              <a:t>Na pastvinách v okolí Betléma odpočívali u ohně pastýři a </a:t>
            </a:r>
            <a:r>
              <a:rPr lang="cs-CZ" sz="2400" dirty="0" smtClean="0">
                <a:solidFill>
                  <a:prstClr val="black"/>
                </a:solidFill>
              </a:rPr>
              <a:t>hlídali svá </a:t>
            </a:r>
            <a:r>
              <a:rPr lang="cs-CZ" sz="2400" dirty="0">
                <a:solidFill>
                  <a:prstClr val="black"/>
                </a:solidFill>
              </a:rPr>
              <a:t>stáda ovcí. Najednou se kolem nich vše rozzářilo a před </a:t>
            </a:r>
            <a:r>
              <a:rPr lang="cs-CZ" sz="2400" dirty="0" smtClean="0">
                <a:solidFill>
                  <a:prstClr val="black"/>
                </a:solidFill>
              </a:rPr>
              <a:t>nimi se objevil anděl. „</a:t>
            </a:r>
            <a:r>
              <a:rPr lang="cs-CZ" sz="2400" dirty="0" smtClean="0"/>
              <a:t>Nebojte </a:t>
            </a:r>
            <a:r>
              <a:rPr lang="cs-CZ" sz="2400" dirty="0"/>
              <a:t>se! Mám pro vás, i pro všechny lidi, radostnou zprávu. Dnes v noci se ve stáji u Betléma narodil </a:t>
            </a:r>
            <a:r>
              <a:rPr lang="cs-CZ" sz="2400" dirty="0" smtClean="0"/>
              <a:t>Boží </a:t>
            </a:r>
            <a:r>
              <a:rPr lang="cs-CZ" sz="2400" dirty="0"/>
              <a:t>Syn</a:t>
            </a:r>
            <a:r>
              <a:rPr lang="cs-CZ" sz="2400" dirty="0" smtClean="0"/>
              <a:t>!“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cs-CZ" sz="2400" dirty="0" smtClean="0"/>
              <a:t>Pastýři se rozběhli hledat </a:t>
            </a:r>
            <a:r>
              <a:rPr lang="cs-CZ" sz="2400" dirty="0"/>
              <a:t>tu stáj, o které jim řekl anděl. V jesličkách opravdu nalezli </a:t>
            </a:r>
            <a:r>
              <a:rPr lang="cs-CZ" sz="2400" dirty="0" smtClean="0"/>
              <a:t>děťátko</a:t>
            </a:r>
            <a:r>
              <a:rPr lang="cs-CZ" sz="2400" dirty="0"/>
              <a:t>. Protože věděli, že je to Syn Boží, poklonili se mu a pak Marii a Josefovi pověděli vše, co jim řekl anděl. Poté se vydali do ulic a po celém Betlémě rozhlašovali o té veliké události, kterou právě prožili.</a:t>
            </a:r>
          </a:p>
          <a:p>
            <a:pPr marL="0" lvl="0" indent="0">
              <a:buClr>
                <a:srgbClr val="0BD0D9"/>
              </a:buClr>
              <a:buNone/>
            </a:pPr>
            <a:endParaRPr lang="cs-CZ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9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té době také do Izraele přišli z dalekých zemí moudří muži, kteří věděli o znamení, které se má objevit v době, kdy se narodí </a:t>
            </a:r>
            <a:r>
              <a:rPr lang="cs-CZ" dirty="0" smtClean="0"/>
              <a:t>Ježíšek. </a:t>
            </a:r>
            <a:r>
              <a:rPr lang="cs-CZ" dirty="0"/>
              <a:t>Tím znamením byla jasná hvězda na noční obloze. Mudrci se vydali na dlouhou cestu, každý s sebou vzal vzácné dary a putovali tím směrem, kde zářila jasná hvězda.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3384376" cy="223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smtClean="0"/>
              <a:t>Každý  nesl něco pro Ježíška.</a:t>
            </a:r>
          </a:p>
          <a:p>
            <a:pPr marL="0" indent="0" algn="just">
              <a:buNone/>
            </a:pPr>
            <a:r>
              <a:rPr lang="cs-CZ" dirty="0" smtClean="0"/>
              <a:t>Kašpar nesl zlato.</a:t>
            </a:r>
          </a:p>
          <a:p>
            <a:pPr marL="0" indent="0" algn="just">
              <a:buNone/>
            </a:pPr>
            <a:r>
              <a:rPr lang="cs-CZ" dirty="0" smtClean="0"/>
              <a:t>Baltazar  nesl myrhu.</a:t>
            </a:r>
          </a:p>
          <a:p>
            <a:pPr marL="0" indent="0" algn="just">
              <a:buNone/>
            </a:pPr>
            <a:r>
              <a:rPr lang="cs-CZ" dirty="0" smtClean="0"/>
              <a:t>Melichar nesl kadidlo.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Přišli k Ježíškovi, poklonili</a:t>
            </a:r>
          </a:p>
          <a:p>
            <a:pPr marL="0" indent="0" algn="just">
              <a:buNone/>
            </a:pPr>
            <a:r>
              <a:rPr lang="cs-CZ" dirty="0"/>
              <a:t>s</a:t>
            </a:r>
            <a:r>
              <a:rPr lang="cs-CZ" dirty="0" smtClean="0"/>
              <a:t>e a dali mu své dary.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60100"/>
            <a:ext cx="3960440" cy="237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380</Words>
  <Application>Microsoft Office PowerPoint</Application>
  <PresentationFormat>Předvádění na obrazovce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VÁNOČNÍ PŘÍBĚH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PŘÍBĚH</dc:title>
  <dc:creator>Student</dc:creator>
  <cp:lastModifiedBy>admin</cp:lastModifiedBy>
  <cp:revision>31</cp:revision>
  <dcterms:created xsi:type="dcterms:W3CDTF">2017-12-14T09:14:00Z</dcterms:created>
  <dcterms:modified xsi:type="dcterms:W3CDTF">2017-12-21T12:44:25Z</dcterms:modified>
</cp:coreProperties>
</file>