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>
      <p:cViewPr varScale="1">
        <p:scale>
          <a:sx n="111" d="100"/>
          <a:sy n="111" d="100"/>
        </p:scale>
        <p:origin x="-161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221B-6BB7-40DB-A6BE-0E827BB0C753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73D-9F38-4EE0-9F7B-1C3B353020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221B-6BB7-40DB-A6BE-0E827BB0C753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73D-9F38-4EE0-9F7B-1C3B353020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221B-6BB7-40DB-A6BE-0E827BB0C753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73D-9F38-4EE0-9F7B-1C3B353020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221B-6BB7-40DB-A6BE-0E827BB0C753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73D-9F38-4EE0-9F7B-1C3B353020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221B-6BB7-40DB-A6BE-0E827BB0C753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73D-9F38-4EE0-9F7B-1C3B353020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221B-6BB7-40DB-A6BE-0E827BB0C753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73D-9F38-4EE0-9F7B-1C3B353020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221B-6BB7-40DB-A6BE-0E827BB0C753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73D-9F38-4EE0-9F7B-1C3B353020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221B-6BB7-40DB-A6BE-0E827BB0C753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73D-9F38-4EE0-9F7B-1C3B353020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221B-6BB7-40DB-A6BE-0E827BB0C753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73D-9F38-4EE0-9F7B-1C3B353020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221B-6BB7-40DB-A6BE-0E827BB0C753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73D-9F38-4EE0-9F7B-1C3B353020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221B-6BB7-40DB-A6BE-0E827BB0C753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73D-9F38-4EE0-9F7B-1C3B3530201E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8221B-6BB7-40DB-A6BE-0E827BB0C753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3B73D-9F38-4EE0-9F7B-1C3B3530201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VÁNOČNÍ DEKORACE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NELA MIKULCOVÁ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5. ročník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85575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VYRÁBÍ SE ADVENTNÍ VĚNEC </a:t>
            </a:r>
            <a:endParaRPr lang="cs-CZ" dirty="0"/>
          </a:p>
        </p:txBody>
      </p:sp>
      <p:pic>
        <p:nvPicPr>
          <p:cNvPr id="1026" name="Picture 2" descr="C:\Users\student\AppData\Local\Microsoft\Windows\Temporary Internet Files\Content.IE5\T6LZT2RS\Advent_wreath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46568"/>
            <a:ext cx="5976664" cy="47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28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JMELÍ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 descr="C:\Users\student\AppData\Local\Microsoft\Windows\Temporary Internet Files\Content.IE5\T6LZT2RS\Viscum_album_apple-tree_2009_G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409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VÁNOČNÍ KVĚTINY</a:t>
            </a:r>
            <a:endParaRPr lang="cs-CZ" dirty="0"/>
          </a:p>
        </p:txBody>
      </p:sp>
      <p:pic>
        <p:nvPicPr>
          <p:cNvPr id="3074" name="Picture 2" descr="C:\Users\student\AppData\Local\Microsoft\Windows\Temporary Internet Files\Content.IE5\CQ0T8NGL\220px-Weihnachtsstern_-_groß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70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VÁNOČNÍ SVÍČKY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student\AppData\Local\Microsoft\Windows\Temporary Internet Files\Content.IE5\DYEVBMT2\three-candle-flames-1431851138Ot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96" y="1628800"/>
            <a:ext cx="7380820" cy="492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060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BETLÉMSKÉ SVĚTLO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 descr="C:\Users\student\AppData\Local\Microsoft\Windows\Temporary Internet Files\Content.IE5\DYEVBMT2\Bethlehem_light_in_Třebíč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09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ANDĚLSKÉ ZVONĚNÍ</a:t>
            </a:r>
            <a:endParaRPr lang="cs-CZ" dirty="0"/>
          </a:p>
        </p:txBody>
      </p:sp>
      <p:pic>
        <p:nvPicPr>
          <p:cNvPr id="2050" name="Picture 2" descr="C:\Users\student\AppData\Local\Microsoft\Windows\Temporary Internet Files\Content.IE5\4ZU2TC00\r0y3vk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8950" y="2380456"/>
            <a:ext cx="30861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64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DÁVÁNÍ PONOŽEK NA KRB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616624" cy="5181976"/>
          </a:xfrm>
        </p:spPr>
      </p:pic>
    </p:spTree>
    <p:extLst>
      <p:ext uri="{BB962C8B-B14F-4D97-AF65-F5344CB8AC3E}">
        <p14:creationId xmlns:p14="http://schemas.microsoft.com/office/powerpoint/2010/main" val="1084374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3329340"/>
          </a:xfrm>
        </p:spPr>
        <p:txBody>
          <a:bodyPr/>
          <a:lstStyle/>
          <a:p>
            <a:pPr algn="ctr"/>
            <a:r>
              <a:rPr lang="cs-CZ" dirty="0"/>
              <a:t>DOUFÁM, ŽE SE VÁM PREZENTACE LÍBILA.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6840760" cy="34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33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</Template>
  <TotalTime>73</TotalTime>
  <Words>32</Words>
  <Application>Microsoft Office PowerPoint</Application>
  <PresentationFormat>Předvádění na obrazovce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Winter</vt:lpstr>
      <vt:lpstr>VÁNOČNÍ DEKORACE</vt:lpstr>
      <vt:lpstr>VYRÁBÍ SE ADVENTNÍ VĚNEC </vt:lpstr>
      <vt:lpstr>JMELÍ</vt:lpstr>
      <vt:lpstr>VÁNOČNÍ KVĚTINY</vt:lpstr>
      <vt:lpstr>VÁNOČNÍ SVÍČKY</vt:lpstr>
      <vt:lpstr>BETLÉMSKÉ SVĚTLO</vt:lpstr>
      <vt:lpstr>ANDĚLSKÉ ZVONĚNÍ</vt:lpstr>
      <vt:lpstr>DÁVÁNÍ PONOŽEK NA KRB</vt:lpstr>
      <vt:lpstr>DOUFÁM, ŽE SE VÁM PREZENTACE LÍBILA.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VÁNOČNÍ DEKORACE</dc:title>
  <dc:creator>admin</dc:creator>
  <cp:lastModifiedBy>admin</cp:lastModifiedBy>
  <cp:revision>10</cp:revision>
  <dcterms:created xsi:type="dcterms:W3CDTF">2017-12-19T08:13:12Z</dcterms:created>
  <dcterms:modified xsi:type="dcterms:W3CDTF">2017-12-21T12:30:39Z</dcterms:modified>
</cp:coreProperties>
</file>